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7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160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152E-BF7F-CD49-AEFC-D35B9107237F}" type="datetimeFigureOut">
              <a:rPr lang="en-FI" smtClean="0"/>
              <a:t>19.3.2020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1588-718A-2247-8071-66D068F78CB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268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152E-BF7F-CD49-AEFC-D35B9107237F}" type="datetimeFigureOut">
              <a:rPr lang="en-FI" smtClean="0"/>
              <a:t>19.3.2020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1588-718A-2247-8071-66D068F78CB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9596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152E-BF7F-CD49-AEFC-D35B9107237F}" type="datetimeFigureOut">
              <a:rPr lang="en-FI" smtClean="0"/>
              <a:t>19.3.2020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1588-718A-2247-8071-66D068F78CB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994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152E-BF7F-CD49-AEFC-D35B9107237F}" type="datetimeFigureOut">
              <a:rPr lang="en-FI" smtClean="0"/>
              <a:t>19.3.2020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1588-718A-2247-8071-66D068F78CB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1798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152E-BF7F-CD49-AEFC-D35B9107237F}" type="datetimeFigureOut">
              <a:rPr lang="en-FI" smtClean="0"/>
              <a:t>19.3.2020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1588-718A-2247-8071-66D068F78CB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6879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152E-BF7F-CD49-AEFC-D35B9107237F}" type="datetimeFigureOut">
              <a:rPr lang="en-FI" smtClean="0"/>
              <a:t>19.3.2020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1588-718A-2247-8071-66D068F78CB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887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152E-BF7F-CD49-AEFC-D35B9107237F}" type="datetimeFigureOut">
              <a:rPr lang="en-FI" smtClean="0"/>
              <a:t>19.3.2020</a:t>
            </a:fld>
            <a:endParaRPr lang="en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1588-718A-2247-8071-66D068F78CB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5520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152E-BF7F-CD49-AEFC-D35B9107237F}" type="datetimeFigureOut">
              <a:rPr lang="en-FI" smtClean="0"/>
              <a:t>19.3.2020</a:t>
            </a:fld>
            <a:endParaRPr lang="en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1588-718A-2247-8071-66D068F78CB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790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152E-BF7F-CD49-AEFC-D35B9107237F}" type="datetimeFigureOut">
              <a:rPr lang="en-FI" smtClean="0"/>
              <a:t>19.3.2020</a:t>
            </a:fld>
            <a:endParaRPr lang="en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1588-718A-2247-8071-66D068F78CB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4588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152E-BF7F-CD49-AEFC-D35B9107237F}" type="datetimeFigureOut">
              <a:rPr lang="en-FI" smtClean="0"/>
              <a:t>19.3.2020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1588-718A-2247-8071-66D068F78CB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3497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152E-BF7F-CD49-AEFC-D35B9107237F}" type="datetimeFigureOut">
              <a:rPr lang="en-FI" smtClean="0"/>
              <a:t>19.3.2020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1588-718A-2247-8071-66D068F78CB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64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D152E-BF7F-CD49-AEFC-D35B9107237F}" type="datetimeFigureOut">
              <a:rPr lang="en-FI" smtClean="0"/>
              <a:t>19.3.2020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D1588-718A-2247-8071-66D068F78CB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2439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oman, man&#10;&#10;Description automatically generated">
            <a:extLst>
              <a:ext uri="{FF2B5EF4-FFF2-40B4-BE49-F238E27FC236}">
                <a16:creationId xmlns:a16="http://schemas.microsoft.com/office/drawing/2014/main" id="{05A7452A-BD10-0F49-A57C-F3BE93CA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4D6757-2900-7549-B1C1-9F4C5038F467}"/>
              </a:ext>
            </a:extLst>
          </p:cNvPr>
          <p:cNvSpPr txBox="1"/>
          <p:nvPr/>
        </p:nvSpPr>
        <p:spPr>
          <a:xfrm>
            <a:off x="329682" y="1965649"/>
            <a:ext cx="4242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4282"/>
                </a:solidFill>
                <a:latin typeface="+mj-lt"/>
              </a:rPr>
              <a:t>Firma</a:t>
            </a:r>
            <a:r>
              <a:rPr lang="en-GB" sz="3200" dirty="0">
                <a:solidFill>
                  <a:srgbClr val="004282"/>
                </a:solidFill>
                <a:latin typeface="+mj-lt"/>
              </a:rPr>
              <a:t> Aa</a:t>
            </a:r>
          </a:p>
          <a:p>
            <a:r>
              <a:rPr lang="en-GB" sz="3200" dirty="0" err="1">
                <a:solidFill>
                  <a:srgbClr val="004282"/>
                </a:solidFill>
                <a:latin typeface="+mj-lt"/>
              </a:rPr>
              <a:t>Yritys</a:t>
            </a:r>
            <a:r>
              <a:rPr lang="en-GB" sz="3200" dirty="0">
                <a:solidFill>
                  <a:srgbClr val="004282"/>
                </a:solidFill>
                <a:latin typeface="+mj-lt"/>
              </a:rPr>
              <a:t> Bee</a:t>
            </a:r>
          </a:p>
          <a:p>
            <a:r>
              <a:rPr lang="en-GB" sz="3200" dirty="0" err="1">
                <a:solidFill>
                  <a:srgbClr val="004282"/>
                </a:solidFill>
                <a:latin typeface="+mj-lt"/>
              </a:rPr>
              <a:t>Korporaatio-yhtymä</a:t>
            </a:r>
            <a:r>
              <a:rPr lang="en-GB" sz="3200" dirty="0">
                <a:solidFill>
                  <a:srgbClr val="004282"/>
                </a:solidFill>
                <a:latin typeface="+mj-lt"/>
              </a:rPr>
              <a:t> Cee</a:t>
            </a:r>
          </a:p>
          <a:p>
            <a:r>
              <a:rPr lang="en-GB" sz="3200" dirty="0" err="1">
                <a:solidFill>
                  <a:srgbClr val="004282"/>
                </a:solidFill>
                <a:latin typeface="+mj-lt"/>
              </a:rPr>
              <a:t>Korttelikuppila</a:t>
            </a:r>
            <a:r>
              <a:rPr lang="en-GB" sz="3200" dirty="0">
                <a:solidFill>
                  <a:srgbClr val="004282"/>
                </a:solidFill>
                <a:latin typeface="+mj-lt"/>
              </a:rPr>
              <a:t> Dee</a:t>
            </a:r>
          </a:p>
          <a:p>
            <a:r>
              <a:rPr lang="en-GB" sz="3200" dirty="0" err="1">
                <a:solidFill>
                  <a:srgbClr val="004282"/>
                </a:solidFill>
                <a:latin typeface="+mj-lt"/>
              </a:rPr>
              <a:t>Lähikauppa</a:t>
            </a:r>
            <a:r>
              <a:rPr lang="en-GB" sz="3200" dirty="0">
                <a:solidFill>
                  <a:srgbClr val="004282"/>
                </a:solidFill>
                <a:latin typeface="+mj-lt"/>
              </a:rPr>
              <a:t> </a:t>
            </a:r>
            <a:r>
              <a:rPr lang="en-GB" sz="3200" dirty="0" err="1">
                <a:solidFill>
                  <a:srgbClr val="004282"/>
                </a:solidFill>
                <a:latin typeface="+mj-lt"/>
              </a:rPr>
              <a:t>Ee</a:t>
            </a:r>
            <a:endParaRPr lang="en-FI" sz="3200" dirty="0">
              <a:solidFill>
                <a:srgbClr val="00428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E39A4-366B-2746-9AE8-4AE5312EE3BB}"/>
              </a:ext>
            </a:extLst>
          </p:cNvPr>
          <p:cNvSpPr txBox="1"/>
          <p:nvPr/>
        </p:nvSpPr>
        <p:spPr>
          <a:xfrm>
            <a:off x="4736841" y="1965648"/>
            <a:ext cx="4242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4282"/>
                </a:solidFill>
                <a:latin typeface="+mj-lt"/>
              </a:rPr>
              <a:t>Firma</a:t>
            </a:r>
            <a:r>
              <a:rPr lang="en-GB" sz="3200" dirty="0">
                <a:solidFill>
                  <a:srgbClr val="004282"/>
                </a:solidFill>
                <a:latin typeface="+mj-lt"/>
              </a:rPr>
              <a:t> Aa</a:t>
            </a:r>
          </a:p>
          <a:p>
            <a:r>
              <a:rPr lang="en-GB" sz="3200" dirty="0" err="1">
                <a:solidFill>
                  <a:srgbClr val="004282"/>
                </a:solidFill>
                <a:latin typeface="+mj-lt"/>
              </a:rPr>
              <a:t>Yritys</a:t>
            </a:r>
            <a:r>
              <a:rPr lang="en-GB" sz="3200" dirty="0">
                <a:solidFill>
                  <a:srgbClr val="004282"/>
                </a:solidFill>
                <a:latin typeface="+mj-lt"/>
              </a:rPr>
              <a:t> Bee</a:t>
            </a:r>
          </a:p>
          <a:p>
            <a:r>
              <a:rPr lang="en-GB" sz="3200" dirty="0" err="1">
                <a:solidFill>
                  <a:srgbClr val="004282"/>
                </a:solidFill>
                <a:latin typeface="+mj-lt"/>
              </a:rPr>
              <a:t>Korporaatio-yhtymä</a:t>
            </a:r>
            <a:r>
              <a:rPr lang="en-GB" sz="3200" dirty="0">
                <a:solidFill>
                  <a:srgbClr val="004282"/>
                </a:solidFill>
                <a:latin typeface="+mj-lt"/>
              </a:rPr>
              <a:t> Cee</a:t>
            </a:r>
          </a:p>
          <a:p>
            <a:r>
              <a:rPr lang="en-GB" sz="3200" dirty="0" err="1">
                <a:solidFill>
                  <a:srgbClr val="004282"/>
                </a:solidFill>
                <a:latin typeface="+mj-lt"/>
              </a:rPr>
              <a:t>Korttelikuppila</a:t>
            </a:r>
            <a:r>
              <a:rPr lang="en-GB" sz="3200" dirty="0">
                <a:solidFill>
                  <a:srgbClr val="004282"/>
                </a:solidFill>
                <a:latin typeface="+mj-lt"/>
              </a:rPr>
              <a:t> Dee</a:t>
            </a:r>
          </a:p>
          <a:p>
            <a:r>
              <a:rPr lang="en-GB" sz="3200" dirty="0" err="1">
                <a:solidFill>
                  <a:srgbClr val="004282"/>
                </a:solidFill>
                <a:latin typeface="+mj-lt"/>
              </a:rPr>
              <a:t>Lähikauppa</a:t>
            </a:r>
            <a:r>
              <a:rPr lang="en-GB" sz="3200" dirty="0">
                <a:solidFill>
                  <a:srgbClr val="004282"/>
                </a:solidFill>
                <a:latin typeface="+mj-lt"/>
              </a:rPr>
              <a:t> </a:t>
            </a:r>
            <a:r>
              <a:rPr lang="en-GB" sz="3200" dirty="0" err="1">
                <a:solidFill>
                  <a:srgbClr val="004282"/>
                </a:solidFill>
                <a:latin typeface="+mj-lt"/>
              </a:rPr>
              <a:t>Ee</a:t>
            </a:r>
            <a:endParaRPr lang="en-FI" sz="3200" dirty="0">
              <a:solidFill>
                <a:srgbClr val="00428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30B9C-17D9-8045-B031-EFBA0CDF7F57}"/>
              </a:ext>
            </a:extLst>
          </p:cNvPr>
          <p:cNvSpPr txBox="1"/>
          <p:nvPr/>
        </p:nvSpPr>
        <p:spPr>
          <a:xfrm>
            <a:off x="4938319" y="5771642"/>
            <a:ext cx="131561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FI" sz="1400" dirty="0">
                <a:solidFill>
                  <a:srgbClr val="FF0000"/>
                </a:solidFill>
              </a:rPr>
              <a:t>Poista tämä tekstikehys ja laita tilalle seurasi logo</a:t>
            </a:r>
          </a:p>
        </p:txBody>
      </p:sp>
    </p:spTree>
    <p:extLst>
      <p:ext uri="{BB962C8B-B14F-4D97-AF65-F5344CB8AC3E}">
        <p14:creationId xmlns:p14="http://schemas.microsoft.com/office/powerpoint/2010/main" val="1215424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83196F7-53E1-D54B-8827-CC38672403FE}" vid="{ECE0DF43-CFF7-654D-A61B-4C421CFC56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28</Words>
  <Application>Microsoft Macintosh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Salminen</dc:creator>
  <cp:lastModifiedBy>Jussi Salminen</cp:lastModifiedBy>
  <cp:revision>2</cp:revision>
  <dcterms:created xsi:type="dcterms:W3CDTF">2020-03-19T08:43:07Z</dcterms:created>
  <dcterms:modified xsi:type="dcterms:W3CDTF">2020-03-19T08:50:34Z</dcterms:modified>
</cp:coreProperties>
</file>